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6db99f0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6db99f0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661391d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661391d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661391d9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661391d9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661391d9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661391d9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661391d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661391d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661391d9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661391d9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6db99f04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6db99f04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hyperlink" Target="https://vimeo.com/444975182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0375" y="1317875"/>
            <a:ext cx="4803251" cy="25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/>
        </p:nvSpPr>
        <p:spPr>
          <a:xfrm>
            <a:off x="988850" y="3325325"/>
            <a:ext cx="13956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Head on over to</a:t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website at</a:t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&lt;insert address&gt;</a:t>
            </a:r>
            <a:endParaRPr i="1"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7"/>
          <p:cNvSpPr txBox="1"/>
          <p:nvPr/>
        </p:nvSpPr>
        <p:spPr>
          <a:xfrm>
            <a:off x="3907050" y="3449250"/>
            <a:ext cx="1482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 us your name,</a:t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cell phone number,</a:t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school name.</a:t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6782270" y="3445325"/>
            <a:ext cx="1482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We’ll send you a</a:t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 when the</a:t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opens!</a:t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/>
        </p:nvSpPr>
        <p:spPr>
          <a:xfrm>
            <a:off x="314122" y="2348724"/>
            <a:ext cx="2228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Keaton</a:t>
            </a:r>
            <a:endParaRPr b="1" sz="20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314125" y="3178950"/>
            <a:ext cx="39522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keaton@michael.co</a:t>
            </a:r>
            <a:r>
              <a:rPr b="1" lang="en" sz="20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endParaRPr b="1" sz="20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217.832.4324</a:t>
            </a:r>
            <a:endParaRPr b="1" sz="20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